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5" r:id="rId4"/>
    <p:sldId id="310" r:id="rId5"/>
    <p:sldId id="316" r:id="rId6"/>
    <p:sldId id="333" r:id="rId7"/>
    <p:sldId id="334" r:id="rId8"/>
    <p:sldId id="312" r:id="rId9"/>
    <p:sldId id="335" r:id="rId10"/>
    <p:sldId id="336" r:id="rId11"/>
    <p:sldId id="337" r:id="rId12"/>
    <p:sldId id="327" r:id="rId13"/>
    <p:sldId id="329" r:id="rId14"/>
    <p:sldId id="330" r:id="rId15"/>
    <p:sldId id="338" r:id="rId16"/>
    <p:sldId id="326" r:id="rId17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96" y="1068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60.png"/><Relationship Id="rId4" Type="http://schemas.openxmlformats.org/officeDocument/2006/relationships/tags" Target="../tags/tag5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Unleashing the Power of Large Language Model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 for Denoising Recommendation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code:https</a:t>
            </a:r>
            <a:r>
              <a:rPr lang="en-US" altLang="zh-CN" dirty="0"/>
              <a:t>://github.com/</a:t>
            </a:r>
            <a:r>
              <a:rPr lang="en-US" altLang="zh-CN" dirty="0" err="1"/>
              <a:t>shuyao</a:t>
            </a:r>
            <a:r>
              <a:rPr lang="en-US" altLang="zh-CN" dirty="0"/>
              <a:t>-wang/</a:t>
            </a:r>
            <a:r>
              <a:rPr lang="en-US" altLang="zh-CN" dirty="0" err="1"/>
              <a:t>LLaRD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WWW ’25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BC07C91-0F31-4AC0-B221-CF98F55C41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400" y="2166635"/>
            <a:ext cx="7395553" cy="24675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1EEE-6EAB-87F7-DD84-491987C7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B7DD48-7414-1CBC-D584-824BB97BF2A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B44BF8C-5C4D-D98B-7836-33FA75945D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E61CCC-E4E6-B935-7FC7-F625D0202B1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9A676-92DA-8845-F9BE-CA8D79F6D4E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DA4936-DF99-B019-464B-E01479A14E6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0533FEC-5918-72A5-809E-2672C949C8C2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1FF7906-A6E4-7116-F86D-50C583D4E74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9AC7A6-1E4F-FC87-8601-704DDC29965F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298D53E-6217-FB78-1F76-14259BBE6334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F594314-208C-6376-DB81-5C7EEA5E6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6" y="1436370"/>
            <a:ext cx="11523809" cy="249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740691-08D8-AD0C-EEE7-647137AF7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46" y="4863852"/>
            <a:ext cx="5295238" cy="4666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9774D7-BEFB-E1D8-F815-19C146FE2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12" y="4415242"/>
            <a:ext cx="1695238" cy="27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750116-9B0D-511A-115B-57C9B2570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46" y="5554853"/>
            <a:ext cx="4885714" cy="5904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65ACB1A-2B5F-3026-255F-0F8CBB4C5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7840" y="4243813"/>
            <a:ext cx="5219048" cy="6190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53CC1E-B42F-C421-6C4A-840A19821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662" y="4863852"/>
            <a:ext cx="5352381" cy="7238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E540C0C-C478-0ADA-4090-AE44C7B97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7578" y="5841168"/>
            <a:ext cx="5419048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AA26E-2285-7AA3-A331-C38043F8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E410FA-EB28-116F-C0AB-883C672F32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A4E23A2-3FF6-E7B4-F377-A52EE5FD78C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5086C39-C0AA-1D5B-A932-7196DEE9DF6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0BBE4FD-2240-6B1B-2F19-C38EFDC81C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0FC3BF-DE02-3D8B-8EFA-B2345EB1C06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6DE993F-8569-0C13-1119-179E316EEC9F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CEF19-65F4-9200-0E44-D76FC8408CF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D5D0CB3-1FD5-7B58-F854-12BE09D0C205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C0E7FB9-37DA-441A-5B9F-776AD8642C25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FFD7407-C013-7F06-4AB3-F04594E11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6" y="1436370"/>
            <a:ext cx="11523809" cy="24952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758EF2-EDBD-C0B6-1F33-10C88113A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35" y="4102582"/>
            <a:ext cx="6438095" cy="1095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1559F3-624A-319E-14F0-1C3CADBFD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37860"/>
            <a:ext cx="5619048" cy="5333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C7DF25-8A35-FD8E-C717-7CBE13372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35" y="6032242"/>
            <a:ext cx="4990476" cy="733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F818357-5949-3FB3-A664-B395C5DEB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9756" y="4102582"/>
            <a:ext cx="5009524" cy="638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A5C1419-A80F-92B2-26B5-52127059A2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9756" y="5404526"/>
            <a:ext cx="4742857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358691-B68C-E9B3-8873-1369A2331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79" y="1261236"/>
            <a:ext cx="9968706" cy="5470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F76D1B5-6766-E8D9-AF70-B3A655AA8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626" y="2133600"/>
            <a:ext cx="9304762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C076665-0D8C-E646-2599-2D63A4089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387577"/>
            <a:ext cx="8839200" cy="47525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1320-1F4A-C6D5-FA58-719AC5F0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B7D6E6-CAF1-48B1-D053-9EF19E01F3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0F3425A-16A5-8E95-8044-3E9C92161C1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13D479-A833-279D-0B4D-3A51192F64D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EB7614-B1AB-955E-57D0-6F77DA9E89E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A5F8FB6-CC6A-A7B5-23DD-4824D89C6CE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E97D932-79B9-E3BB-2EB5-618CC9992CBB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04B266F-6176-DF4A-FE16-CA4500C53C0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31F2A0D-F98C-D9A1-7848-148B2688018A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E5014A1-F6A7-6777-FC74-D51B60E14C04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8428C0-F390-4D08-7514-EE28B9A04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436370"/>
            <a:ext cx="5943600" cy="5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1174474"/>
            <a:ext cx="11527536" cy="14245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just"/>
            <a:r>
              <a:rPr lang="en-US" altLang="zh-CN" sz="2000" dirty="0"/>
              <a:t>Existing denoising studies involve incorporating auxiliary information or learning strategies from interaction data. However, they struggle with the </a:t>
            </a:r>
            <a:r>
              <a:rPr lang="en-US" altLang="zh-CN" sz="2000" dirty="0">
                <a:solidFill>
                  <a:srgbClr val="FF0000"/>
                </a:solidFill>
              </a:rPr>
              <a:t>inherent limitations </a:t>
            </a:r>
            <a:r>
              <a:rPr lang="en-US" altLang="zh-CN" sz="2000" dirty="0"/>
              <a:t>of external knowledge and interaction data, as well as the non-universality of certain predefined assumptions, hindering accurate noise </a:t>
            </a:r>
            <a:r>
              <a:rPr lang="en-US" altLang="zh-CN" sz="2000" dirty="0" err="1"/>
              <a:t>identif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ication</a:t>
            </a:r>
            <a:r>
              <a:rPr lang="en-US" altLang="zh-CN" sz="2000" dirty="0"/>
              <a:t>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F9BF97-3062-0AE9-61B1-2D6C8DD4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505" y="2209617"/>
            <a:ext cx="5838095" cy="4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6DBD35-51D6-20A5-6BD3-1F82825FA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0" y="1386489"/>
            <a:ext cx="12192000" cy="5224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54FAE5-FEEF-6A0D-0F7D-E5426CDF5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12192000" cy="4284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B7F969-610E-BF78-0200-E41EC70D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981200"/>
            <a:ext cx="5695125" cy="457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430C04-C41F-46FD-E1D6-C801BBA54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809" y="2554696"/>
            <a:ext cx="5982169" cy="9987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F7BEFD-1EC3-FCC1-DFC7-9D5F7BB43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967" y="3836923"/>
            <a:ext cx="5982169" cy="5826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8086F1-EA4E-41A8-7270-38A39FD08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896" y="4525775"/>
            <a:ext cx="6369724" cy="5826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08F79C-18CA-3A52-B43E-C1D9A6A1B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3967" y="5213349"/>
            <a:ext cx="5878579" cy="582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8546BC-8238-83A7-DFF4-BE86BC93D1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308" y="5959391"/>
            <a:ext cx="6775733" cy="56464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9135B0B-C246-7168-F7BA-A14850AAF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637" y="975018"/>
            <a:ext cx="4457143" cy="57238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D7DB-074E-3774-D7C2-7354C187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948C40-8DA6-45C6-0EF9-C1A1658B8C3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EE07A19-352A-476E-9AC9-1AC67540EF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9F3514-F669-8021-895C-F67F2F94516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9B9B4D6-D8F1-D346-005E-D1B1802A6F2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16DD2C-2B10-250D-3011-6F5AA517EC0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40974AB-E969-AD31-BFE7-D783B623159D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7D645B7-1D5C-641B-2EFE-6BC15F9403E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D88D6CB-0646-7870-1AFB-5DDAF75CEEE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F19B056-270F-41ED-B7D1-CC477B2E7A69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3E5FF3-1F6D-DC26-57D6-A15C35511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197" y="3793041"/>
            <a:ext cx="5714286" cy="514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C1ACA4C-920F-3A89-0CAE-1820F3581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197" y="2438400"/>
            <a:ext cx="3361905" cy="44761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06AF59A-C6FD-5024-A645-9B2AC9973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1843858"/>
            <a:ext cx="1685714" cy="371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A98EE1-2175-857F-EB5E-B3A23EB84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097" y="3062217"/>
            <a:ext cx="2695238" cy="2666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FE2D4F1-720C-B687-8689-2D9CD98750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669" y="4656449"/>
            <a:ext cx="6279058" cy="51428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5A34E0F-56A3-7423-F1D5-615F3C192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649" y="2008902"/>
            <a:ext cx="3597315" cy="33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6D8E-A2BF-5849-DCEE-12D63DCDF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1589CF-095B-17AF-2451-815C880E4C0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4AD289B-3C4C-50B4-3E1E-CBAD990C70E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86CE1B8-446B-DCCF-AE5D-646C4325CB9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0B59A9-06ED-0B08-FF55-B406E515ED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75D4462-5253-29C9-9730-B9E60D4049F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9F020B6-3154-175B-F2B5-5EC80398DB7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92C1D4A-564B-1465-9258-796160EA13C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9ABA313-DFF7-8F6A-3481-ECE93119ED83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B108A855-B646-A501-70CF-B7EC721440CF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8BDC9EE-2D75-BA05-0618-67FAB623C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197" y="3793041"/>
            <a:ext cx="5714286" cy="5142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567ECA-660C-DD36-D5D1-D9BD75863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197" y="2438400"/>
            <a:ext cx="3361905" cy="44761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A60C53-8147-6D02-5887-E2996C739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1843858"/>
            <a:ext cx="1685714" cy="371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4BF57DB-63EA-58A5-3276-21DEEB49A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097" y="3062217"/>
            <a:ext cx="2695238" cy="2666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131D087-58FA-99F1-EE2A-DEE539C27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9669" y="4656449"/>
            <a:ext cx="6279058" cy="5142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2E32AB-11F3-F3D1-5797-F1DBFB079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928" y="1313180"/>
            <a:ext cx="3438095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8D3209-1971-3CD5-EBFD-68D07EF23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704" y="3790124"/>
            <a:ext cx="6476190" cy="69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F80DEF-6080-FB5D-D5EF-8E1361423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700" y="2265759"/>
            <a:ext cx="4133333" cy="4857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91B254B-D0B4-C7F2-F1B9-881D31620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3092" y="3028510"/>
            <a:ext cx="3452795" cy="4857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F45064-9117-FBB9-E45B-5FE01EC08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626" y="4686096"/>
            <a:ext cx="5685526" cy="5178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F8CF0ED-EB67-DC20-2347-F029388A0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84" y="2594886"/>
            <a:ext cx="5542857" cy="23904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EB5B-FDB1-5DBF-5AD6-7156824D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6D738EB-A31A-6D28-B4B8-3FA474F5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18848"/>
            <a:ext cx="6095238" cy="495238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6091F1B-105A-7A6B-A479-0D7E287EE2E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803B3EA-AB71-26D8-1239-8DD4DE7260C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C6191BB-4264-FB6F-342D-896B331405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7BB033-18B2-5904-56F0-6CEA55AEF8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2416F9-10E4-C37E-EE3B-D62D460B5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3FE2706-68F1-37CA-E48D-4C2F0705008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F4D806D-72E0-28D9-2E07-45E856222B1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8527554-AE22-A663-1A49-BB2707A8B4D8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5E4B5B2-FCDC-5DF3-AD04-F99A505335ED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6CA9A4-012C-2E77-78BB-8C99B9A70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4108" y="2130776"/>
            <a:ext cx="2971429" cy="542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998734-C10B-09E1-6D5F-CE6E8E9B9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518" y="3401058"/>
            <a:ext cx="5304762" cy="4857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7999C0-23A6-C011-438F-0B3711495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375" y="4560406"/>
            <a:ext cx="4819048" cy="4571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E8635E9-8781-BCDE-1FA7-6374B3330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757" y="5472135"/>
            <a:ext cx="5352381" cy="438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31A4FF-CE2F-8C5C-3D75-D01D06F87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55" y="2347548"/>
            <a:ext cx="5599388" cy="33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6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416</Words>
  <Application>Microsoft Office PowerPoint</Application>
  <PresentationFormat>宽屏</PresentationFormat>
  <Paragraphs>140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98</cp:revision>
  <dcterms:created xsi:type="dcterms:W3CDTF">2023-09-17T03:47:00Z</dcterms:created>
  <dcterms:modified xsi:type="dcterms:W3CDTF">2025-03-11T01:48:16Z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